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8"/>
    <p:restoredTop sz="96327"/>
  </p:normalViewPr>
  <p:slideViewPr>
    <p:cSldViewPr snapToGrid="0">
      <p:cViewPr varScale="1">
        <p:scale>
          <a:sx n="102" d="100"/>
          <a:sy n="102" d="100"/>
        </p:scale>
        <p:origin x="2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EB2B0-66BD-E5FD-2A42-F34E74D0D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C907B0-4849-E961-FD3E-05A28DDB5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CB21CC-8486-9461-1E2A-A65C305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A907-EAD0-B744-8DE3-4E42683CEFA9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0FBD47-E812-8392-0BD9-F9F01F87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45D03B-2314-8A98-F8D1-CDE93489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B39-9543-FF49-A8D7-E6CF12726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5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22911-F0A2-4C9B-C29E-6CB330C7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FC2FB0-06A8-B38E-90A8-01479167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508F9C-FB0D-D387-DD3C-81F7A445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A907-EAD0-B744-8DE3-4E42683CEFA9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C1FDA1-9E1B-0713-60FA-46FD8FA5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6DEF0F-D985-5832-4379-3C06FD80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B39-9543-FF49-A8D7-E6CF12726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76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3C69117-4AEB-FEAC-59FB-80A2DDEC8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7FA67E-CF73-9154-E774-2CFF98FED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34C447-C2F0-D752-0C31-5FB2218A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A907-EAD0-B744-8DE3-4E42683CEFA9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EA604-DEF0-9372-F312-4DD95358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664DAA-497D-7C6D-FB55-4F3E69A1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B39-9543-FF49-A8D7-E6CF12726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D30D1-2D01-CF68-13A5-2A01C31F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DA61BD-9BD8-C902-283E-908D2F5D9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15EBB2-4265-7373-212D-500E8FC3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A907-EAD0-B744-8DE3-4E42683CEFA9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D5A594-12CB-A979-8143-216D422E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236D66-3787-702B-F890-85BC6340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B39-9543-FF49-A8D7-E6CF12726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16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6A30B-718A-F800-A989-AE520141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FCBA63-6C62-D74A-486F-CD5DF4B00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F9C97B-3084-4FF5-AFF1-74DBB5E2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A907-EAD0-B744-8DE3-4E42683CEFA9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179F38-C7AA-543E-2E6B-BB653293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938FEE-E495-7B87-094E-0ACC6882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B39-9543-FF49-A8D7-E6CF12726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34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DD72D-5ED1-2F87-2658-04E1CE2D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282581-5C60-D1CA-6036-4E1A9CF00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E95714-5710-A8CF-38BF-22B069785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120FB7-AF02-2AE2-6179-C8C1A257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A907-EAD0-B744-8DE3-4E42683CEFA9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0F6509-EAE0-A82E-57E4-5422C4AC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E7A147-8B4F-7B50-0149-B1424391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B39-9543-FF49-A8D7-E6CF12726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07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E4622-9A8A-641F-BCAA-1DADFC71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0122C0-635D-1BD9-76A1-A0F5005AF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0AC5FA-E6DB-C58D-F031-82EB5873F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675C75-FBAD-0CA7-1F77-1BA179789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F88390-EB16-CAFD-2D68-216ED264B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D2CF0F-4519-5418-3144-ADA77859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A907-EAD0-B744-8DE3-4E42683CEFA9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C837C2A-0D98-E865-19DA-9CC172C1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0B0A22-4323-09B3-A76D-69277DD7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B39-9543-FF49-A8D7-E6CF12726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28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F147F-1CB3-5F1D-6D6A-F054E748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5DFFB8A-A914-CCC5-BE83-3AC5BAF4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A907-EAD0-B744-8DE3-4E42683CEFA9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903648-20F5-E9A2-C34A-A247CB84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4D324F-4AFA-D77C-5DC2-1AA50A4E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B39-9543-FF49-A8D7-E6CF12726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59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533B3A-F862-FD28-77DC-FBBD9323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A907-EAD0-B744-8DE3-4E42683CEFA9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270759-EE55-2081-91EC-A2080B48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BCA0E0-D376-E422-5A33-14FB4084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B39-9543-FF49-A8D7-E6CF12726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53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E3C27-DD9B-8240-38FE-99A84F58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228235-CA31-DA4F-03D5-EE7C161F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901546-EE66-AD8C-5582-35D86B4C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908236-8372-77B7-78D7-10A0EF47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A907-EAD0-B744-8DE3-4E42683CEFA9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7E6A2E-B2B6-9576-8BB2-FF370207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AF3B4D-C859-0899-2FAA-56F9E215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B39-9543-FF49-A8D7-E6CF12726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15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D7AEB-5E07-1A9C-2A81-81139484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3DC6A5-4703-D0ED-CFDC-6A06AC85E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8BD1C1-F809-FBAC-0C4C-199AC31F7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49B26D-CB61-B6CE-A28C-E6C98B84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A907-EAD0-B744-8DE3-4E42683CEFA9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6AA604-7FD8-F5A3-D818-E1A8C5C5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79F9E7-042B-79A2-81E9-328C6070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3B39-9543-FF49-A8D7-E6CF12726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54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7B53ECE-3E2D-02FF-CBD2-9DD41C88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E0496E-F26A-842C-CE64-094EE6E21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8BC285-5C4E-6C2D-DDB2-503AD1157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FA907-EAD0-B744-8DE3-4E42683CEFA9}" type="datetimeFigureOut">
              <a:rPr lang="nl-NL" smtClean="0"/>
              <a:t>17-11-2022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F8FE31-7A14-BBB7-1CDA-B455E081B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4F56D1-8211-82B2-5C08-53FFEB6B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3B39-9543-FF49-A8D7-E6CF127266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6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421BB00-BA19-44A8-A629-933678C9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036" y="784053"/>
            <a:ext cx="7973928" cy="528989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FFAD4BB-273C-78A8-A4D8-D6AF03598C5E}"/>
              </a:ext>
            </a:extLst>
          </p:cNvPr>
          <p:cNvSpPr txBox="1"/>
          <p:nvPr/>
        </p:nvSpPr>
        <p:spPr>
          <a:xfrm>
            <a:off x="3332624" y="2721113"/>
            <a:ext cx="5526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</a:rPr>
              <a:t>Misdaad opdracht</a:t>
            </a:r>
          </a:p>
        </p:txBody>
      </p:sp>
    </p:spTree>
    <p:extLst>
      <p:ext uri="{BB962C8B-B14F-4D97-AF65-F5344CB8AC3E}">
        <p14:creationId xmlns:p14="http://schemas.microsoft.com/office/powerpoint/2010/main" val="277476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4ADFC7B-E718-CD6D-BA3E-94C21395E31F}"/>
              </a:ext>
            </a:extLst>
          </p:cNvPr>
          <p:cNvSpPr txBox="1"/>
          <p:nvPr/>
        </p:nvSpPr>
        <p:spPr>
          <a:xfrm>
            <a:off x="2346158" y="2521059"/>
            <a:ext cx="78957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Het detectivebureau waar je voor werkt haalt niet genoeg geld op, om te blijven te bestaan. Daarom moeten jullie in groepjes van 3 misdaadfoto’s vervalsen voor subsidie. </a:t>
            </a:r>
            <a:endParaRPr lang="nl-N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184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443112C-256B-6057-BFEE-CE67BA15EAB0}"/>
              </a:ext>
            </a:extLst>
          </p:cNvPr>
          <p:cNvSpPr txBox="1"/>
          <p:nvPr/>
        </p:nvSpPr>
        <p:spPr>
          <a:xfrm>
            <a:off x="747963" y="615025"/>
            <a:ext cx="61000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highlight>
                  <a:srgbClr val="C0C0C0"/>
                </a:highlight>
                <a:latin typeface="+mj-lt"/>
                <a:ea typeface="Times New Roman" panose="02020603050405020304" pitchFamily="18" charset="0"/>
              </a:rPr>
              <a:t>Er is een puntensysteem waar de foto uit moet bestaan om het geld binnen te halen. Deze vind je in Het Boek der foto subsidie vervalsingen.  Maak minimaal 2 ‘crime scene’ foto’s die samen 40 punten opleveren. Jullie hebben 15 minuten de tijd. </a:t>
            </a:r>
            <a:endParaRPr lang="nl-NL" dirty="0">
              <a:highlight>
                <a:srgbClr val="C0C0C0"/>
              </a:highlight>
              <a:latin typeface="+mj-lt"/>
              <a:ea typeface="Times New Roman" panose="02020603050405020304" pitchFamily="18" charset="0"/>
            </a:endParaRPr>
          </a:p>
          <a:p>
            <a:r>
              <a:rPr lang="nl-NL" sz="1800" dirty="0">
                <a:effectLst/>
                <a:highlight>
                  <a:srgbClr val="C0C0C0"/>
                </a:highlight>
                <a:latin typeface="+mj-lt"/>
                <a:ea typeface="Times New Roman" panose="02020603050405020304" pitchFamily="18" charset="0"/>
              </a:rPr>
              <a:t>Je levert de foto’s in, in google classroom. </a:t>
            </a:r>
          </a:p>
          <a:p>
            <a:endParaRPr lang="nl-NL" dirty="0">
              <a:highlight>
                <a:srgbClr val="C0C0C0"/>
              </a:highlight>
              <a:latin typeface="+mj-lt"/>
            </a:endParaRPr>
          </a:p>
          <a:p>
            <a:r>
              <a:rPr lang="nl-NL" dirty="0">
                <a:highlight>
                  <a:srgbClr val="C0C0C0"/>
                </a:highlight>
                <a:latin typeface="+mj-lt"/>
              </a:rPr>
              <a:t>Je mag naar buiten, je mag in de aula, maar niet in de gang foto’s maken vanwege de andere klassen. </a:t>
            </a:r>
          </a:p>
          <a:p>
            <a:endParaRPr lang="nl-NL" dirty="0">
              <a:highlight>
                <a:srgbClr val="C0C0C0"/>
              </a:highlight>
              <a:latin typeface="+mj-lt"/>
            </a:endParaRPr>
          </a:p>
          <a:p>
            <a:pPr fontAlgn="base"/>
            <a:r>
              <a:rPr lang="nl-NL" sz="1800" dirty="0">
                <a:effectLst/>
                <a:highlight>
                  <a:srgbClr val="C0C0C0"/>
                </a:highlight>
                <a:latin typeface="+mj-lt"/>
                <a:ea typeface="Times New Roman" panose="02020603050405020304" pitchFamily="18" charset="0"/>
              </a:rPr>
              <a:t>Benodigdheden:  </a:t>
            </a:r>
          </a:p>
          <a:p>
            <a:pPr fontAlgn="base"/>
            <a:r>
              <a:rPr lang="nl-NL" sz="1800" dirty="0">
                <a:effectLst/>
                <a:highlight>
                  <a:srgbClr val="C0C0C0"/>
                </a:highlight>
                <a:latin typeface="+mj-lt"/>
                <a:ea typeface="Times New Roman" panose="02020603050405020304" pitchFamily="18" charset="0"/>
              </a:rPr>
              <a:t>Telefoon </a:t>
            </a:r>
          </a:p>
          <a:p>
            <a:pPr fontAlgn="base"/>
            <a:r>
              <a:rPr lang="nl-NL" sz="1800" dirty="0">
                <a:effectLst/>
                <a:highlight>
                  <a:srgbClr val="C0C0C0"/>
                </a:highlight>
                <a:latin typeface="+mj-lt"/>
                <a:ea typeface="Times New Roman" panose="02020603050405020304" pitchFamily="18" charset="0"/>
              </a:rPr>
              <a:t>Het Boek der foto subsidie vervalsingen </a:t>
            </a:r>
          </a:p>
          <a:p>
            <a:endParaRPr lang="nl-NL" dirty="0">
              <a:highlight>
                <a:srgbClr val="C0C0C0"/>
              </a:highlight>
              <a:latin typeface="+mj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F6EB8AC-E4EC-3FEC-E527-27E804855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944" y="3024266"/>
            <a:ext cx="2567065" cy="342899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6560ABD-3F0B-0C43-A7C7-AD4FA09A5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185" y="261079"/>
            <a:ext cx="4105223" cy="291837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2BB4BF5-4112-51F8-4623-EF2BE9C05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850" y="-97142"/>
            <a:ext cx="2235717" cy="29183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63C7989-1E9C-E0B0-A16E-8606099B7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646" y="2723511"/>
            <a:ext cx="2805086" cy="37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0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B01B8-564C-1D8E-1A22-7CEB453C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highlight>
                  <a:srgbClr val="00FF00"/>
                </a:highlight>
              </a:rPr>
              <a:t>De tijd gaat nu in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D28489-699A-718A-EC1C-8F25B57B3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0575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128</Words>
  <Application>Microsoft Macintosh PowerPoint</Application>
  <PresentationFormat>Breedbeeld</PresentationFormat>
  <Paragraphs>11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De tijd gaat nu 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Annemee Julia</dc:creator>
  <cp:lastModifiedBy>Annemee Julia</cp:lastModifiedBy>
  <cp:revision>2</cp:revision>
  <dcterms:created xsi:type="dcterms:W3CDTF">2022-11-07T09:33:34Z</dcterms:created>
  <dcterms:modified xsi:type="dcterms:W3CDTF">2022-11-17T10:12:54Z</dcterms:modified>
</cp:coreProperties>
</file>